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6" r:id="rId5"/>
    <p:sldId id="274" r:id="rId6"/>
    <p:sldId id="389" r:id="rId7"/>
    <p:sldId id="423" r:id="rId8"/>
    <p:sldId id="402" r:id="rId9"/>
    <p:sldId id="437" r:id="rId10"/>
    <p:sldId id="301" r:id="rId11"/>
    <p:sldId id="424" r:id="rId12"/>
    <p:sldId id="425" r:id="rId13"/>
    <p:sldId id="426" r:id="rId14"/>
    <p:sldId id="427" r:id="rId15"/>
    <p:sldId id="428" r:id="rId16"/>
    <p:sldId id="431" r:id="rId17"/>
    <p:sldId id="432" r:id="rId18"/>
    <p:sldId id="433" r:id="rId19"/>
    <p:sldId id="434" r:id="rId20"/>
    <p:sldId id="435" r:id="rId21"/>
    <p:sldId id="436" r:id="rId22"/>
    <p:sldId id="438" r:id="rId23"/>
    <p:sldId id="439" r:id="rId24"/>
    <p:sldId id="440" r:id="rId25"/>
    <p:sldId id="441" r:id="rId26"/>
    <p:sldId id="442" r:id="rId27"/>
    <p:sldId id="443" r:id="rId28"/>
    <p:sldId id="444" r:id="rId29"/>
    <p:sldId id="445" r:id="rId30"/>
    <p:sldId id="446" r:id="rId31"/>
    <p:sldId id="420" r:id="rId3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43DB49-9620-4F49-969F-2BFF86A11FCC}" v="116" dt="2023-09-13T17:27:50.0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é Verbeek" userId="20d2065d-8055-4a68-a463-00777506795f" providerId="ADAL" clId="{7643DB49-9620-4F49-969F-2BFF86A11FCC}"/>
    <pc:docChg chg="custSel addSld modSld">
      <pc:chgData name="Gé Verbeek" userId="20d2065d-8055-4a68-a463-00777506795f" providerId="ADAL" clId="{7643DB49-9620-4F49-969F-2BFF86A11FCC}" dt="2023-09-13T17:46:18.470" v="1092" actId="20577"/>
      <pc:docMkLst>
        <pc:docMk/>
      </pc:docMkLst>
      <pc:sldChg chg="modSp mod">
        <pc:chgData name="Gé Verbeek" userId="20d2065d-8055-4a68-a463-00777506795f" providerId="ADAL" clId="{7643DB49-9620-4F49-969F-2BFF86A11FCC}" dt="2023-09-13T11:59:24.692" v="15" actId="108"/>
        <pc:sldMkLst>
          <pc:docMk/>
          <pc:sldMk cId="2852106234" sldId="389"/>
        </pc:sldMkLst>
        <pc:spChg chg="mod">
          <ac:chgData name="Gé Verbeek" userId="20d2065d-8055-4a68-a463-00777506795f" providerId="ADAL" clId="{7643DB49-9620-4F49-969F-2BFF86A11FCC}" dt="2023-09-13T11:59:24.692" v="15" actId="108"/>
          <ac:spMkLst>
            <pc:docMk/>
            <pc:sldMk cId="2852106234" sldId="389"/>
            <ac:spMk id="4" creationId="{BE5E9AAC-8AFC-4CA9-B89F-13D11A0216BE}"/>
          </ac:spMkLst>
        </pc:spChg>
      </pc:sldChg>
      <pc:sldChg chg="modSp mod">
        <pc:chgData name="Gé Verbeek" userId="20d2065d-8055-4a68-a463-00777506795f" providerId="ADAL" clId="{7643DB49-9620-4F49-969F-2BFF86A11FCC}" dt="2023-09-13T11:59:28.265" v="16" actId="1076"/>
        <pc:sldMkLst>
          <pc:docMk/>
          <pc:sldMk cId="4019818321" sldId="423"/>
        </pc:sldMkLst>
        <pc:spChg chg="mod">
          <ac:chgData name="Gé Verbeek" userId="20d2065d-8055-4a68-a463-00777506795f" providerId="ADAL" clId="{7643DB49-9620-4F49-969F-2BFF86A11FCC}" dt="2023-09-13T11:59:28.265" v="16" actId="1076"/>
          <ac:spMkLst>
            <pc:docMk/>
            <pc:sldMk cId="4019818321" sldId="423"/>
            <ac:spMk id="4" creationId="{BE5E9AAC-8AFC-4CA9-B89F-13D11A0216BE}"/>
          </ac:spMkLst>
        </pc:spChg>
      </pc:sldChg>
      <pc:sldChg chg="addSp modSp mod">
        <pc:chgData name="Gé Verbeek" userId="20d2065d-8055-4a68-a463-00777506795f" providerId="ADAL" clId="{7643DB49-9620-4F49-969F-2BFF86A11FCC}" dt="2023-09-13T17:13:45.766" v="22" actId="14100"/>
        <pc:sldMkLst>
          <pc:docMk/>
          <pc:sldMk cId="696066388" sldId="426"/>
        </pc:sldMkLst>
        <pc:picChg chg="add mod">
          <ac:chgData name="Gé Verbeek" userId="20d2065d-8055-4a68-a463-00777506795f" providerId="ADAL" clId="{7643DB49-9620-4F49-969F-2BFF86A11FCC}" dt="2023-09-13T17:13:45.766" v="22" actId="14100"/>
          <ac:picMkLst>
            <pc:docMk/>
            <pc:sldMk cId="696066388" sldId="426"/>
            <ac:picMk id="6" creationId="{90FE71CF-18AC-F8D8-53B4-BA72F9EC0F7A}"/>
          </ac:picMkLst>
        </pc:picChg>
      </pc:sldChg>
      <pc:sldChg chg="addSp modSp mod">
        <pc:chgData name="Gé Verbeek" userId="20d2065d-8055-4a68-a463-00777506795f" providerId="ADAL" clId="{7643DB49-9620-4F49-969F-2BFF86A11FCC}" dt="2023-09-13T17:14:33.692" v="26" actId="14100"/>
        <pc:sldMkLst>
          <pc:docMk/>
          <pc:sldMk cId="1496342728" sldId="428"/>
        </pc:sldMkLst>
        <pc:spChg chg="mod">
          <ac:chgData name="Gé Verbeek" userId="20d2065d-8055-4a68-a463-00777506795f" providerId="ADAL" clId="{7643DB49-9620-4F49-969F-2BFF86A11FCC}" dt="2023-09-13T11:56:27.099" v="2" actId="108"/>
          <ac:spMkLst>
            <pc:docMk/>
            <pc:sldMk cId="1496342728" sldId="428"/>
            <ac:spMk id="4" creationId="{BE5E9AAC-8AFC-4CA9-B89F-13D11A0216BE}"/>
          </ac:spMkLst>
        </pc:spChg>
        <pc:picChg chg="add mod">
          <ac:chgData name="Gé Verbeek" userId="20d2065d-8055-4a68-a463-00777506795f" providerId="ADAL" clId="{7643DB49-9620-4F49-969F-2BFF86A11FCC}" dt="2023-09-13T17:14:33.692" v="26" actId="14100"/>
          <ac:picMkLst>
            <pc:docMk/>
            <pc:sldMk cId="1496342728" sldId="428"/>
            <ac:picMk id="6" creationId="{15B97973-B6E3-E83F-202F-E0770D9668B9}"/>
          </ac:picMkLst>
        </pc:picChg>
      </pc:sldChg>
      <pc:sldChg chg="modSp mod">
        <pc:chgData name="Gé Verbeek" userId="20d2065d-8055-4a68-a463-00777506795f" providerId="ADAL" clId="{7643DB49-9620-4F49-969F-2BFF86A11FCC}" dt="2023-09-13T11:58:02.099" v="5" actId="108"/>
        <pc:sldMkLst>
          <pc:docMk/>
          <pc:sldMk cId="2179838272" sldId="431"/>
        </pc:sldMkLst>
        <pc:spChg chg="mod">
          <ac:chgData name="Gé Verbeek" userId="20d2065d-8055-4a68-a463-00777506795f" providerId="ADAL" clId="{7643DB49-9620-4F49-969F-2BFF86A11FCC}" dt="2023-09-13T11:58:02.099" v="5" actId="108"/>
          <ac:spMkLst>
            <pc:docMk/>
            <pc:sldMk cId="2179838272" sldId="431"/>
            <ac:spMk id="4" creationId="{BE5E9AAC-8AFC-4CA9-B89F-13D11A0216BE}"/>
          </ac:spMkLst>
        </pc:spChg>
      </pc:sldChg>
      <pc:sldChg chg="modSp">
        <pc:chgData name="Gé Verbeek" userId="20d2065d-8055-4a68-a463-00777506795f" providerId="ADAL" clId="{7643DB49-9620-4F49-969F-2BFF86A11FCC}" dt="2023-09-13T11:57:53.038" v="3" actId="108"/>
        <pc:sldMkLst>
          <pc:docMk/>
          <pc:sldMk cId="756377176" sldId="432"/>
        </pc:sldMkLst>
        <pc:spChg chg="mod">
          <ac:chgData name="Gé Verbeek" userId="20d2065d-8055-4a68-a463-00777506795f" providerId="ADAL" clId="{7643DB49-9620-4F49-969F-2BFF86A11FCC}" dt="2023-09-13T11:57:53.038" v="3" actId="108"/>
          <ac:spMkLst>
            <pc:docMk/>
            <pc:sldMk cId="756377176" sldId="432"/>
            <ac:spMk id="4" creationId="{BE5E9AAC-8AFC-4CA9-B89F-13D11A0216BE}"/>
          </ac:spMkLst>
        </pc:spChg>
      </pc:sldChg>
      <pc:sldChg chg="modSp">
        <pc:chgData name="Gé Verbeek" userId="20d2065d-8055-4a68-a463-00777506795f" providerId="ADAL" clId="{7643DB49-9620-4F49-969F-2BFF86A11FCC}" dt="2023-09-13T11:58:06.327" v="6" actId="108"/>
        <pc:sldMkLst>
          <pc:docMk/>
          <pc:sldMk cId="2907655704" sldId="433"/>
        </pc:sldMkLst>
        <pc:spChg chg="mod">
          <ac:chgData name="Gé Verbeek" userId="20d2065d-8055-4a68-a463-00777506795f" providerId="ADAL" clId="{7643DB49-9620-4F49-969F-2BFF86A11FCC}" dt="2023-09-13T11:58:06.327" v="6" actId="108"/>
          <ac:spMkLst>
            <pc:docMk/>
            <pc:sldMk cId="2907655704" sldId="433"/>
            <ac:spMk id="4" creationId="{BE5E9AAC-8AFC-4CA9-B89F-13D11A0216BE}"/>
          </ac:spMkLst>
        </pc:spChg>
      </pc:sldChg>
      <pc:sldChg chg="modSp">
        <pc:chgData name="Gé Verbeek" userId="20d2065d-8055-4a68-a463-00777506795f" providerId="ADAL" clId="{7643DB49-9620-4F49-969F-2BFF86A11FCC}" dt="2023-09-13T11:58:14.149" v="7" actId="108"/>
        <pc:sldMkLst>
          <pc:docMk/>
          <pc:sldMk cId="469463551" sldId="434"/>
        </pc:sldMkLst>
        <pc:spChg chg="mod">
          <ac:chgData name="Gé Verbeek" userId="20d2065d-8055-4a68-a463-00777506795f" providerId="ADAL" clId="{7643DB49-9620-4F49-969F-2BFF86A11FCC}" dt="2023-09-13T11:58:14.149" v="7" actId="108"/>
          <ac:spMkLst>
            <pc:docMk/>
            <pc:sldMk cId="469463551" sldId="434"/>
            <ac:spMk id="4" creationId="{BE5E9AAC-8AFC-4CA9-B89F-13D11A0216BE}"/>
          </ac:spMkLst>
        </pc:spChg>
      </pc:sldChg>
      <pc:sldChg chg="modSp">
        <pc:chgData name="Gé Verbeek" userId="20d2065d-8055-4a68-a463-00777506795f" providerId="ADAL" clId="{7643DB49-9620-4F49-969F-2BFF86A11FCC}" dt="2023-09-13T11:58:17.739" v="8" actId="108"/>
        <pc:sldMkLst>
          <pc:docMk/>
          <pc:sldMk cId="2726112153" sldId="435"/>
        </pc:sldMkLst>
        <pc:spChg chg="mod">
          <ac:chgData name="Gé Verbeek" userId="20d2065d-8055-4a68-a463-00777506795f" providerId="ADAL" clId="{7643DB49-9620-4F49-969F-2BFF86A11FCC}" dt="2023-09-13T11:58:17.739" v="8" actId="108"/>
          <ac:spMkLst>
            <pc:docMk/>
            <pc:sldMk cId="2726112153" sldId="435"/>
            <ac:spMk id="4" creationId="{BE5E9AAC-8AFC-4CA9-B89F-13D11A0216BE}"/>
          </ac:spMkLst>
        </pc:spChg>
      </pc:sldChg>
      <pc:sldChg chg="modSp">
        <pc:chgData name="Gé Verbeek" userId="20d2065d-8055-4a68-a463-00777506795f" providerId="ADAL" clId="{7643DB49-9620-4F49-969F-2BFF86A11FCC}" dt="2023-09-13T11:58:23.480" v="9" actId="108"/>
        <pc:sldMkLst>
          <pc:docMk/>
          <pc:sldMk cId="1083348632" sldId="436"/>
        </pc:sldMkLst>
        <pc:spChg chg="mod">
          <ac:chgData name="Gé Verbeek" userId="20d2065d-8055-4a68-a463-00777506795f" providerId="ADAL" clId="{7643DB49-9620-4F49-969F-2BFF86A11FCC}" dt="2023-09-13T11:58:23.480" v="9" actId="108"/>
          <ac:spMkLst>
            <pc:docMk/>
            <pc:sldMk cId="1083348632" sldId="436"/>
            <ac:spMk id="4" creationId="{BE5E9AAC-8AFC-4CA9-B89F-13D11A0216BE}"/>
          </ac:spMkLst>
        </pc:spChg>
      </pc:sldChg>
      <pc:sldChg chg="addSp delSp modSp add mod modAnim">
        <pc:chgData name="Gé Verbeek" userId="20d2065d-8055-4a68-a463-00777506795f" providerId="ADAL" clId="{7643DB49-9620-4F49-969F-2BFF86A11FCC}" dt="2023-09-13T17:25:02.082" v="227"/>
        <pc:sldMkLst>
          <pc:docMk/>
          <pc:sldMk cId="3882767329" sldId="438"/>
        </pc:sldMkLst>
        <pc:spChg chg="mod">
          <ac:chgData name="Gé Verbeek" userId="20d2065d-8055-4a68-a463-00777506795f" providerId="ADAL" clId="{7643DB49-9620-4F49-969F-2BFF86A11FCC}" dt="2023-09-13T17:17:25.461" v="39" actId="20577"/>
          <ac:spMkLst>
            <pc:docMk/>
            <pc:sldMk cId="3882767329" sldId="438"/>
            <ac:spMk id="3" creationId="{356889DA-41A2-4552-A79A-4F80576CFD40}"/>
          </ac:spMkLst>
        </pc:spChg>
        <pc:spChg chg="mod">
          <ac:chgData name="Gé Verbeek" userId="20d2065d-8055-4a68-a463-00777506795f" providerId="ADAL" clId="{7643DB49-9620-4F49-969F-2BFF86A11FCC}" dt="2023-09-13T17:24:51.067" v="224" actId="20577"/>
          <ac:spMkLst>
            <pc:docMk/>
            <pc:sldMk cId="3882767329" sldId="438"/>
            <ac:spMk id="4" creationId="{BE5E9AAC-8AFC-4CA9-B89F-13D11A0216BE}"/>
          </ac:spMkLst>
        </pc:spChg>
        <pc:spChg chg="add mod">
          <ac:chgData name="Gé Verbeek" userId="20d2065d-8055-4a68-a463-00777506795f" providerId="ADAL" clId="{7643DB49-9620-4F49-969F-2BFF86A11FCC}" dt="2023-09-13T17:24:23.767" v="220" actId="1076"/>
          <ac:spMkLst>
            <pc:docMk/>
            <pc:sldMk cId="3882767329" sldId="438"/>
            <ac:spMk id="7" creationId="{60AF0608-3B75-E410-C8BD-D8F7FCE7A9DA}"/>
          </ac:spMkLst>
        </pc:spChg>
        <pc:spChg chg="add del mod">
          <ac:chgData name="Gé Verbeek" userId="20d2065d-8055-4a68-a463-00777506795f" providerId="ADAL" clId="{7643DB49-9620-4F49-969F-2BFF86A11FCC}" dt="2023-09-13T17:25:02.082" v="227"/>
          <ac:spMkLst>
            <pc:docMk/>
            <pc:sldMk cId="3882767329" sldId="438"/>
            <ac:spMk id="10" creationId="{16939BA9-F22B-69D5-DCDA-782FE573D566}"/>
          </ac:spMkLst>
        </pc:spChg>
        <pc:spChg chg="add mod">
          <ac:chgData name="Gé Verbeek" userId="20d2065d-8055-4a68-a463-00777506795f" providerId="ADAL" clId="{7643DB49-9620-4F49-969F-2BFF86A11FCC}" dt="2023-09-13T17:25:01.143" v="225" actId="108"/>
          <ac:spMkLst>
            <pc:docMk/>
            <pc:sldMk cId="3882767329" sldId="438"/>
            <ac:spMk id="12" creationId="{427F695C-EAE0-B01B-7387-4C1945F7548B}"/>
          </ac:spMkLst>
        </pc:spChg>
        <pc:picChg chg="del">
          <ac:chgData name="Gé Verbeek" userId="20d2065d-8055-4a68-a463-00777506795f" providerId="ADAL" clId="{7643DB49-9620-4F49-969F-2BFF86A11FCC}" dt="2023-09-13T17:17:29.681" v="40" actId="478"/>
          <ac:picMkLst>
            <pc:docMk/>
            <pc:sldMk cId="3882767329" sldId="438"/>
            <ac:picMk id="2" creationId="{4C1F2626-F076-4937-BEFE-B0460F612901}"/>
          </ac:picMkLst>
        </pc:picChg>
        <pc:picChg chg="add mod">
          <ac:chgData name="Gé Verbeek" userId="20d2065d-8055-4a68-a463-00777506795f" providerId="ADAL" clId="{7643DB49-9620-4F49-969F-2BFF86A11FCC}" dt="2023-09-13T17:24:09.106" v="216" actId="1076"/>
          <ac:picMkLst>
            <pc:docMk/>
            <pc:sldMk cId="3882767329" sldId="438"/>
            <ac:picMk id="6" creationId="{496A5A7B-0FF2-CD1A-219D-34CF9B615F3F}"/>
          </ac:picMkLst>
        </pc:picChg>
        <pc:picChg chg="add del mod">
          <ac:chgData name="Gé Verbeek" userId="20d2065d-8055-4a68-a463-00777506795f" providerId="ADAL" clId="{7643DB49-9620-4F49-969F-2BFF86A11FCC}" dt="2023-09-13T17:22:33.696" v="150" actId="478"/>
          <ac:picMkLst>
            <pc:docMk/>
            <pc:sldMk cId="3882767329" sldId="438"/>
            <ac:picMk id="9" creationId="{C9EAA56A-7B57-8A3B-EAEE-1B4D38120FB7}"/>
          </ac:picMkLst>
        </pc:picChg>
      </pc:sldChg>
      <pc:sldChg chg="addSp delSp modSp add mod">
        <pc:chgData name="Gé Verbeek" userId="20d2065d-8055-4a68-a463-00777506795f" providerId="ADAL" clId="{7643DB49-9620-4F49-969F-2BFF86A11FCC}" dt="2023-09-13T17:28:51.701" v="286" actId="478"/>
        <pc:sldMkLst>
          <pc:docMk/>
          <pc:sldMk cId="1905663056" sldId="439"/>
        </pc:sldMkLst>
        <pc:spChg chg="mod">
          <ac:chgData name="Gé Verbeek" userId="20d2065d-8055-4a68-a463-00777506795f" providerId="ADAL" clId="{7643DB49-9620-4F49-969F-2BFF86A11FCC}" dt="2023-09-13T17:27:21.710" v="246" actId="1076"/>
          <ac:spMkLst>
            <pc:docMk/>
            <pc:sldMk cId="1905663056" sldId="439"/>
            <ac:spMk id="3" creationId="{356889DA-41A2-4552-A79A-4F80576CFD40}"/>
          </ac:spMkLst>
        </pc:spChg>
        <pc:spChg chg="mod">
          <ac:chgData name="Gé Verbeek" userId="20d2065d-8055-4a68-a463-00777506795f" providerId="ADAL" clId="{7643DB49-9620-4F49-969F-2BFF86A11FCC}" dt="2023-09-13T17:26:08.514" v="237" actId="6549"/>
          <ac:spMkLst>
            <pc:docMk/>
            <pc:sldMk cId="1905663056" sldId="439"/>
            <ac:spMk id="4" creationId="{BE5E9AAC-8AFC-4CA9-B89F-13D11A0216BE}"/>
          </ac:spMkLst>
        </pc:spChg>
        <pc:spChg chg="del">
          <ac:chgData name="Gé Verbeek" userId="20d2065d-8055-4a68-a463-00777506795f" providerId="ADAL" clId="{7643DB49-9620-4F49-969F-2BFF86A11FCC}" dt="2023-09-13T17:25:19.142" v="231" actId="478"/>
          <ac:spMkLst>
            <pc:docMk/>
            <pc:sldMk cId="1905663056" sldId="439"/>
            <ac:spMk id="7" creationId="{60AF0608-3B75-E410-C8BD-D8F7FCE7A9DA}"/>
          </ac:spMkLst>
        </pc:spChg>
        <pc:spChg chg="add mod">
          <ac:chgData name="Gé Verbeek" userId="20d2065d-8055-4a68-a463-00777506795f" providerId="ADAL" clId="{7643DB49-9620-4F49-969F-2BFF86A11FCC}" dt="2023-09-13T17:27:37.977" v="252" actId="207"/>
          <ac:spMkLst>
            <pc:docMk/>
            <pc:sldMk cId="1905663056" sldId="439"/>
            <ac:spMk id="8" creationId="{D995785A-F9D2-7DCE-5146-D647D7B6109E}"/>
          </ac:spMkLst>
        </pc:spChg>
        <pc:spChg chg="add mod">
          <ac:chgData name="Gé Verbeek" userId="20d2065d-8055-4a68-a463-00777506795f" providerId="ADAL" clId="{7643DB49-9620-4F49-969F-2BFF86A11FCC}" dt="2023-09-13T17:28:11.724" v="283" actId="20577"/>
          <ac:spMkLst>
            <pc:docMk/>
            <pc:sldMk cId="1905663056" sldId="439"/>
            <ac:spMk id="9" creationId="{013EF852-EF69-CF8B-104F-DF157CEA2FD0}"/>
          </ac:spMkLst>
        </pc:spChg>
        <pc:spChg chg="del mod">
          <ac:chgData name="Gé Verbeek" userId="20d2065d-8055-4a68-a463-00777506795f" providerId="ADAL" clId="{7643DB49-9620-4F49-969F-2BFF86A11FCC}" dt="2023-09-13T17:26:04.950" v="236" actId="478"/>
          <ac:spMkLst>
            <pc:docMk/>
            <pc:sldMk cId="1905663056" sldId="439"/>
            <ac:spMk id="12" creationId="{427F695C-EAE0-B01B-7387-4C1945F7548B}"/>
          </ac:spMkLst>
        </pc:spChg>
        <pc:picChg chg="add mod">
          <ac:chgData name="Gé Verbeek" userId="20d2065d-8055-4a68-a463-00777506795f" providerId="ADAL" clId="{7643DB49-9620-4F49-969F-2BFF86A11FCC}" dt="2023-09-13T17:27:11.972" v="243" actId="1076"/>
          <ac:picMkLst>
            <pc:docMk/>
            <pc:sldMk cId="1905663056" sldId="439"/>
            <ac:picMk id="5" creationId="{B94822D3-B5A4-D58F-39C0-DC654DB6F767}"/>
          </ac:picMkLst>
        </pc:picChg>
        <pc:picChg chg="del">
          <ac:chgData name="Gé Verbeek" userId="20d2065d-8055-4a68-a463-00777506795f" providerId="ADAL" clId="{7643DB49-9620-4F49-969F-2BFF86A11FCC}" dt="2023-09-13T17:25:14.208" v="229" actId="478"/>
          <ac:picMkLst>
            <pc:docMk/>
            <pc:sldMk cId="1905663056" sldId="439"/>
            <ac:picMk id="6" creationId="{496A5A7B-0FF2-CD1A-219D-34CF9B615F3F}"/>
          </ac:picMkLst>
        </pc:picChg>
        <pc:picChg chg="add del mod">
          <ac:chgData name="Gé Verbeek" userId="20d2065d-8055-4a68-a463-00777506795f" providerId="ADAL" clId="{7643DB49-9620-4F49-969F-2BFF86A11FCC}" dt="2023-09-13T17:28:51.701" v="286" actId="478"/>
          <ac:picMkLst>
            <pc:docMk/>
            <pc:sldMk cId="1905663056" sldId="439"/>
            <ac:picMk id="11" creationId="{ECE96A8B-50CE-A7A2-E0DE-3235CA453BC1}"/>
          </ac:picMkLst>
        </pc:picChg>
      </pc:sldChg>
      <pc:sldChg chg="addSp delSp modSp add mod">
        <pc:chgData name="Gé Verbeek" userId="20d2065d-8055-4a68-a463-00777506795f" providerId="ADAL" clId="{7643DB49-9620-4F49-969F-2BFF86A11FCC}" dt="2023-09-13T17:30:22.986" v="369" actId="20577"/>
        <pc:sldMkLst>
          <pc:docMk/>
          <pc:sldMk cId="4129958313" sldId="440"/>
        </pc:sldMkLst>
        <pc:spChg chg="mod ord">
          <ac:chgData name="Gé Verbeek" userId="20d2065d-8055-4a68-a463-00777506795f" providerId="ADAL" clId="{7643DB49-9620-4F49-969F-2BFF86A11FCC}" dt="2023-09-13T17:29:21.624" v="296" actId="1076"/>
          <ac:spMkLst>
            <pc:docMk/>
            <pc:sldMk cId="4129958313" sldId="440"/>
            <ac:spMk id="8" creationId="{D995785A-F9D2-7DCE-5146-D647D7B6109E}"/>
          </ac:spMkLst>
        </pc:spChg>
        <pc:spChg chg="mod">
          <ac:chgData name="Gé Verbeek" userId="20d2065d-8055-4a68-a463-00777506795f" providerId="ADAL" clId="{7643DB49-9620-4F49-969F-2BFF86A11FCC}" dt="2023-09-13T17:30:22.986" v="369" actId="20577"/>
          <ac:spMkLst>
            <pc:docMk/>
            <pc:sldMk cId="4129958313" sldId="440"/>
            <ac:spMk id="9" creationId="{013EF852-EF69-CF8B-104F-DF157CEA2FD0}"/>
          </ac:spMkLst>
        </pc:spChg>
        <pc:picChg chg="del">
          <ac:chgData name="Gé Verbeek" userId="20d2065d-8055-4a68-a463-00777506795f" providerId="ADAL" clId="{7643DB49-9620-4F49-969F-2BFF86A11FCC}" dt="2023-09-13T17:29:01.303" v="288" actId="478"/>
          <ac:picMkLst>
            <pc:docMk/>
            <pc:sldMk cId="4129958313" sldId="440"/>
            <ac:picMk id="5" creationId="{B94822D3-B5A4-D58F-39C0-DC654DB6F767}"/>
          </ac:picMkLst>
        </pc:picChg>
        <pc:picChg chg="add mod">
          <ac:chgData name="Gé Verbeek" userId="20d2065d-8055-4a68-a463-00777506795f" providerId="ADAL" clId="{7643DB49-9620-4F49-969F-2BFF86A11FCC}" dt="2023-09-13T17:29:12.520" v="293" actId="1076"/>
          <ac:picMkLst>
            <pc:docMk/>
            <pc:sldMk cId="4129958313" sldId="440"/>
            <ac:picMk id="6" creationId="{737DFB05-06E4-5DC6-B840-D583AAC82C4E}"/>
          </ac:picMkLst>
        </pc:picChg>
      </pc:sldChg>
      <pc:sldChg chg="addSp delSp modSp add mod">
        <pc:chgData name="Gé Verbeek" userId="20d2065d-8055-4a68-a463-00777506795f" providerId="ADAL" clId="{7643DB49-9620-4F49-969F-2BFF86A11FCC}" dt="2023-09-13T17:35:28.155" v="476" actId="20577"/>
        <pc:sldMkLst>
          <pc:docMk/>
          <pc:sldMk cId="516289036" sldId="441"/>
        </pc:sldMkLst>
        <pc:spChg chg="mod">
          <ac:chgData name="Gé Verbeek" userId="20d2065d-8055-4a68-a463-00777506795f" providerId="ADAL" clId="{7643DB49-9620-4F49-969F-2BFF86A11FCC}" dt="2023-09-13T17:32:51.391" v="373" actId="1076"/>
          <ac:spMkLst>
            <pc:docMk/>
            <pc:sldMk cId="516289036" sldId="441"/>
            <ac:spMk id="4" creationId="{BE5E9AAC-8AFC-4CA9-B89F-13D11A0216BE}"/>
          </ac:spMkLst>
        </pc:spChg>
        <pc:spChg chg="add mod">
          <ac:chgData name="Gé Verbeek" userId="20d2065d-8055-4a68-a463-00777506795f" providerId="ADAL" clId="{7643DB49-9620-4F49-969F-2BFF86A11FCC}" dt="2023-09-13T17:34:20.276" v="472" actId="207"/>
          <ac:spMkLst>
            <pc:docMk/>
            <pc:sldMk cId="516289036" sldId="441"/>
            <ac:spMk id="7" creationId="{B8BD99AE-53AD-26CD-8B8C-5D981982598B}"/>
          </ac:spMkLst>
        </pc:spChg>
        <pc:spChg chg="del">
          <ac:chgData name="Gé Verbeek" userId="20d2065d-8055-4a68-a463-00777506795f" providerId="ADAL" clId="{7643DB49-9620-4F49-969F-2BFF86A11FCC}" dt="2023-09-13T17:32:31.532" v="372" actId="478"/>
          <ac:spMkLst>
            <pc:docMk/>
            <pc:sldMk cId="516289036" sldId="441"/>
            <ac:spMk id="8" creationId="{D995785A-F9D2-7DCE-5146-D647D7B6109E}"/>
          </ac:spMkLst>
        </pc:spChg>
        <pc:spChg chg="mod">
          <ac:chgData name="Gé Verbeek" userId="20d2065d-8055-4a68-a463-00777506795f" providerId="ADAL" clId="{7643DB49-9620-4F49-969F-2BFF86A11FCC}" dt="2023-09-13T17:35:28.155" v="476" actId="20577"/>
          <ac:spMkLst>
            <pc:docMk/>
            <pc:sldMk cId="516289036" sldId="441"/>
            <ac:spMk id="9" creationId="{013EF852-EF69-CF8B-104F-DF157CEA2FD0}"/>
          </ac:spMkLst>
        </pc:spChg>
        <pc:spChg chg="add mod">
          <ac:chgData name="Gé Verbeek" userId="20d2065d-8055-4a68-a463-00777506795f" providerId="ADAL" clId="{7643DB49-9620-4F49-969F-2BFF86A11FCC}" dt="2023-09-13T17:34:42.587" v="475" actId="207"/>
          <ac:spMkLst>
            <pc:docMk/>
            <pc:sldMk cId="516289036" sldId="441"/>
            <ac:spMk id="10" creationId="{20A56FE9-18E2-E1F9-8797-D0BB6AEEB376}"/>
          </ac:spMkLst>
        </pc:spChg>
        <pc:picChg chg="add mod">
          <ac:chgData name="Gé Verbeek" userId="20d2065d-8055-4a68-a463-00777506795f" providerId="ADAL" clId="{7643DB49-9620-4F49-969F-2BFF86A11FCC}" dt="2023-09-13T17:33:03.431" v="378" actId="1076"/>
          <ac:picMkLst>
            <pc:docMk/>
            <pc:sldMk cId="516289036" sldId="441"/>
            <ac:picMk id="5" creationId="{EDB13B35-F4D5-D859-F202-06F671CD560F}"/>
          </ac:picMkLst>
        </pc:picChg>
        <pc:picChg chg="del">
          <ac:chgData name="Gé Verbeek" userId="20d2065d-8055-4a68-a463-00777506795f" providerId="ADAL" clId="{7643DB49-9620-4F49-969F-2BFF86A11FCC}" dt="2023-09-13T17:32:30.649" v="371" actId="478"/>
          <ac:picMkLst>
            <pc:docMk/>
            <pc:sldMk cId="516289036" sldId="441"/>
            <ac:picMk id="6" creationId="{737DFB05-06E4-5DC6-B840-D583AAC82C4E}"/>
          </ac:picMkLst>
        </pc:picChg>
      </pc:sldChg>
      <pc:sldChg chg="addSp delSp modSp add mod">
        <pc:chgData name="Gé Verbeek" userId="20d2065d-8055-4a68-a463-00777506795f" providerId="ADAL" clId="{7643DB49-9620-4F49-969F-2BFF86A11FCC}" dt="2023-09-13T17:36:58.513" v="555" actId="20577"/>
        <pc:sldMkLst>
          <pc:docMk/>
          <pc:sldMk cId="3903277663" sldId="442"/>
        </pc:sldMkLst>
        <pc:spChg chg="del">
          <ac:chgData name="Gé Verbeek" userId="20d2065d-8055-4a68-a463-00777506795f" providerId="ADAL" clId="{7643DB49-9620-4F49-969F-2BFF86A11FCC}" dt="2023-09-13T17:36:23.236" v="492" actId="478"/>
          <ac:spMkLst>
            <pc:docMk/>
            <pc:sldMk cId="3903277663" sldId="442"/>
            <ac:spMk id="7" creationId="{B8BD99AE-53AD-26CD-8B8C-5D981982598B}"/>
          </ac:spMkLst>
        </pc:spChg>
        <pc:spChg chg="mod">
          <ac:chgData name="Gé Verbeek" userId="20d2065d-8055-4a68-a463-00777506795f" providerId="ADAL" clId="{7643DB49-9620-4F49-969F-2BFF86A11FCC}" dt="2023-09-13T17:36:58.513" v="555" actId="20577"/>
          <ac:spMkLst>
            <pc:docMk/>
            <pc:sldMk cId="3903277663" sldId="442"/>
            <ac:spMk id="9" creationId="{013EF852-EF69-CF8B-104F-DF157CEA2FD0}"/>
          </ac:spMkLst>
        </pc:spChg>
        <pc:spChg chg="mod ord">
          <ac:chgData name="Gé Verbeek" userId="20d2065d-8055-4a68-a463-00777506795f" providerId="ADAL" clId="{7643DB49-9620-4F49-969F-2BFF86A11FCC}" dt="2023-09-13T17:36:20.217" v="491" actId="1076"/>
          <ac:spMkLst>
            <pc:docMk/>
            <pc:sldMk cId="3903277663" sldId="442"/>
            <ac:spMk id="10" creationId="{20A56FE9-18E2-E1F9-8797-D0BB6AEEB376}"/>
          </ac:spMkLst>
        </pc:spChg>
        <pc:picChg chg="del">
          <ac:chgData name="Gé Verbeek" userId="20d2065d-8055-4a68-a463-00777506795f" providerId="ADAL" clId="{7643DB49-9620-4F49-969F-2BFF86A11FCC}" dt="2023-09-13T17:35:35.272" v="478" actId="478"/>
          <ac:picMkLst>
            <pc:docMk/>
            <pc:sldMk cId="3903277663" sldId="442"/>
            <ac:picMk id="5" creationId="{EDB13B35-F4D5-D859-F202-06F671CD560F}"/>
          </ac:picMkLst>
        </pc:picChg>
        <pc:picChg chg="add mod">
          <ac:chgData name="Gé Verbeek" userId="20d2065d-8055-4a68-a463-00777506795f" providerId="ADAL" clId="{7643DB49-9620-4F49-969F-2BFF86A11FCC}" dt="2023-09-13T17:35:51.597" v="484" actId="14100"/>
          <ac:picMkLst>
            <pc:docMk/>
            <pc:sldMk cId="3903277663" sldId="442"/>
            <ac:picMk id="6" creationId="{610D24CD-D45D-EAA3-935A-359057DE6E7B}"/>
          </ac:picMkLst>
        </pc:picChg>
      </pc:sldChg>
      <pc:sldChg chg="addSp delSp modSp add mod">
        <pc:chgData name="Gé Verbeek" userId="20d2065d-8055-4a68-a463-00777506795f" providerId="ADAL" clId="{7643DB49-9620-4F49-969F-2BFF86A11FCC}" dt="2023-09-13T17:38:44.423" v="597" actId="20577"/>
        <pc:sldMkLst>
          <pc:docMk/>
          <pc:sldMk cId="3465957825" sldId="443"/>
        </pc:sldMkLst>
        <pc:spChg chg="mod">
          <ac:chgData name="Gé Verbeek" userId="20d2065d-8055-4a68-a463-00777506795f" providerId="ADAL" clId="{7643DB49-9620-4F49-969F-2BFF86A11FCC}" dt="2023-09-13T17:38:44.423" v="597" actId="20577"/>
          <ac:spMkLst>
            <pc:docMk/>
            <pc:sldMk cId="3465957825" sldId="443"/>
            <ac:spMk id="9" creationId="{013EF852-EF69-CF8B-104F-DF157CEA2FD0}"/>
          </ac:spMkLst>
        </pc:spChg>
        <pc:spChg chg="mod ord">
          <ac:chgData name="Gé Verbeek" userId="20d2065d-8055-4a68-a463-00777506795f" providerId="ADAL" clId="{7643DB49-9620-4F49-969F-2BFF86A11FCC}" dt="2023-09-13T17:38:12.339" v="566" actId="1076"/>
          <ac:spMkLst>
            <pc:docMk/>
            <pc:sldMk cId="3465957825" sldId="443"/>
            <ac:spMk id="10" creationId="{20A56FE9-18E2-E1F9-8797-D0BB6AEEB376}"/>
          </ac:spMkLst>
        </pc:spChg>
        <pc:picChg chg="add mod">
          <ac:chgData name="Gé Verbeek" userId="20d2065d-8055-4a68-a463-00777506795f" providerId="ADAL" clId="{7643DB49-9620-4F49-969F-2BFF86A11FCC}" dt="2023-09-13T17:38:17.623" v="567" actId="1076"/>
          <ac:picMkLst>
            <pc:docMk/>
            <pc:sldMk cId="3465957825" sldId="443"/>
            <ac:picMk id="5" creationId="{0ADD5B3E-264E-3BF0-B08E-84359A1589C3}"/>
          </ac:picMkLst>
        </pc:picChg>
        <pc:picChg chg="del">
          <ac:chgData name="Gé Verbeek" userId="20d2065d-8055-4a68-a463-00777506795f" providerId="ADAL" clId="{7643DB49-9620-4F49-969F-2BFF86A11FCC}" dt="2023-09-13T17:37:12.607" v="557" actId="478"/>
          <ac:picMkLst>
            <pc:docMk/>
            <pc:sldMk cId="3465957825" sldId="443"/>
            <ac:picMk id="6" creationId="{610D24CD-D45D-EAA3-935A-359057DE6E7B}"/>
          </ac:picMkLst>
        </pc:picChg>
      </pc:sldChg>
      <pc:sldChg chg="addSp delSp modSp add mod">
        <pc:chgData name="Gé Verbeek" userId="20d2065d-8055-4a68-a463-00777506795f" providerId="ADAL" clId="{7643DB49-9620-4F49-969F-2BFF86A11FCC}" dt="2023-09-13T17:39:56.796" v="629" actId="20577"/>
        <pc:sldMkLst>
          <pc:docMk/>
          <pc:sldMk cId="1490994434" sldId="444"/>
        </pc:sldMkLst>
        <pc:spChg chg="mod">
          <ac:chgData name="Gé Verbeek" userId="20d2065d-8055-4a68-a463-00777506795f" providerId="ADAL" clId="{7643DB49-9620-4F49-969F-2BFF86A11FCC}" dt="2023-09-13T17:39:56.796" v="629" actId="20577"/>
          <ac:spMkLst>
            <pc:docMk/>
            <pc:sldMk cId="1490994434" sldId="444"/>
            <ac:spMk id="9" creationId="{013EF852-EF69-CF8B-104F-DF157CEA2FD0}"/>
          </ac:spMkLst>
        </pc:spChg>
        <pc:spChg chg="mod ord">
          <ac:chgData name="Gé Verbeek" userId="20d2065d-8055-4a68-a463-00777506795f" providerId="ADAL" clId="{7643DB49-9620-4F49-969F-2BFF86A11FCC}" dt="2023-09-13T17:39:41.482" v="606" actId="1076"/>
          <ac:spMkLst>
            <pc:docMk/>
            <pc:sldMk cId="1490994434" sldId="444"/>
            <ac:spMk id="10" creationId="{20A56FE9-18E2-E1F9-8797-D0BB6AEEB376}"/>
          </ac:spMkLst>
        </pc:spChg>
        <pc:picChg chg="del">
          <ac:chgData name="Gé Verbeek" userId="20d2065d-8055-4a68-a463-00777506795f" providerId="ADAL" clId="{7643DB49-9620-4F49-969F-2BFF86A11FCC}" dt="2023-09-13T17:39:09.112" v="599" actId="478"/>
          <ac:picMkLst>
            <pc:docMk/>
            <pc:sldMk cId="1490994434" sldId="444"/>
            <ac:picMk id="5" creationId="{0ADD5B3E-264E-3BF0-B08E-84359A1589C3}"/>
          </ac:picMkLst>
        </pc:picChg>
        <pc:picChg chg="add mod">
          <ac:chgData name="Gé Verbeek" userId="20d2065d-8055-4a68-a463-00777506795f" providerId="ADAL" clId="{7643DB49-9620-4F49-969F-2BFF86A11FCC}" dt="2023-09-13T17:39:31.306" v="603" actId="1076"/>
          <ac:picMkLst>
            <pc:docMk/>
            <pc:sldMk cId="1490994434" sldId="444"/>
            <ac:picMk id="6" creationId="{D5B57C56-2CA8-D97D-A649-0AB67FDA3F92}"/>
          </ac:picMkLst>
        </pc:picChg>
      </pc:sldChg>
      <pc:sldChg chg="addSp delSp modSp add mod">
        <pc:chgData name="Gé Verbeek" userId="20d2065d-8055-4a68-a463-00777506795f" providerId="ADAL" clId="{7643DB49-9620-4F49-969F-2BFF86A11FCC}" dt="2023-09-13T17:41:45.290" v="712" actId="20577"/>
        <pc:sldMkLst>
          <pc:docMk/>
          <pc:sldMk cId="3418705515" sldId="445"/>
        </pc:sldMkLst>
        <pc:spChg chg="mod">
          <ac:chgData name="Gé Verbeek" userId="20d2065d-8055-4a68-a463-00777506795f" providerId="ADAL" clId="{7643DB49-9620-4F49-969F-2BFF86A11FCC}" dt="2023-09-13T17:41:45.290" v="712" actId="20577"/>
          <ac:spMkLst>
            <pc:docMk/>
            <pc:sldMk cId="3418705515" sldId="445"/>
            <ac:spMk id="9" creationId="{013EF852-EF69-CF8B-104F-DF157CEA2FD0}"/>
          </ac:spMkLst>
        </pc:spChg>
        <pc:spChg chg="mod ord">
          <ac:chgData name="Gé Verbeek" userId="20d2065d-8055-4a68-a463-00777506795f" providerId="ADAL" clId="{7643DB49-9620-4F49-969F-2BFF86A11FCC}" dt="2023-09-13T17:41:04.482" v="638" actId="1076"/>
          <ac:spMkLst>
            <pc:docMk/>
            <pc:sldMk cId="3418705515" sldId="445"/>
            <ac:spMk id="10" creationId="{20A56FE9-18E2-E1F9-8797-D0BB6AEEB376}"/>
          </ac:spMkLst>
        </pc:spChg>
        <pc:picChg chg="add mod">
          <ac:chgData name="Gé Verbeek" userId="20d2065d-8055-4a68-a463-00777506795f" providerId="ADAL" clId="{7643DB49-9620-4F49-969F-2BFF86A11FCC}" dt="2023-09-13T17:40:54.226" v="636" actId="1076"/>
          <ac:picMkLst>
            <pc:docMk/>
            <pc:sldMk cId="3418705515" sldId="445"/>
            <ac:picMk id="5" creationId="{83005E3F-8BA2-B871-E049-30B1FF0AD17C}"/>
          </ac:picMkLst>
        </pc:picChg>
        <pc:picChg chg="del">
          <ac:chgData name="Gé Verbeek" userId="20d2065d-8055-4a68-a463-00777506795f" providerId="ADAL" clId="{7643DB49-9620-4F49-969F-2BFF86A11FCC}" dt="2023-09-13T17:40:21.717" v="631" actId="478"/>
          <ac:picMkLst>
            <pc:docMk/>
            <pc:sldMk cId="3418705515" sldId="445"/>
            <ac:picMk id="6" creationId="{D5B57C56-2CA8-D97D-A649-0AB67FDA3F92}"/>
          </ac:picMkLst>
        </pc:picChg>
      </pc:sldChg>
      <pc:sldChg chg="delSp modSp add mod">
        <pc:chgData name="Gé Verbeek" userId="20d2065d-8055-4a68-a463-00777506795f" providerId="ADAL" clId="{7643DB49-9620-4F49-969F-2BFF86A11FCC}" dt="2023-09-13T17:46:18.470" v="1092" actId="20577"/>
        <pc:sldMkLst>
          <pc:docMk/>
          <pc:sldMk cId="877323694" sldId="446"/>
        </pc:sldMkLst>
        <pc:spChg chg="mod">
          <ac:chgData name="Gé Verbeek" userId="20d2065d-8055-4a68-a463-00777506795f" providerId="ADAL" clId="{7643DB49-9620-4F49-969F-2BFF86A11FCC}" dt="2023-09-13T17:42:32.906" v="723" actId="20577"/>
          <ac:spMkLst>
            <pc:docMk/>
            <pc:sldMk cId="877323694" sldId="446"/>
            <ac:spMk id="3" creationId="{356889DA-41A2-4552-A79A-4F80576CFD40}"/>
          </ac:spMkLst>
        </pc:spChg>
        <pc:spChg chg="mod">
          <ac:chgData name="Gé Verbeek" userId="20d2065d-8055-4a68-a463-00777506795f" providerId="ADAL" clId="{7643DB49-9620-4F49-969F-2BFF86A11FCC}" dt="2023-09-13T17:46:18.470" v="1092" actId="20577"/>
          <ac:spMkLst>
            <pc:docMk/>
            <pc:sldMk cId="877323694" sldId="446"/>
            <ac:spMk id="4" creationId="{BE5E9AAC-8AFC-4CA9-B89F-13D11A0216BE}"/>
          </ac:spMkLst>
        </pc:spChg>
        <pc:spChg chg="del mod">
          <ac:chgData name="Gé Verbeek" userId="20d2065d-8055-4a68-a463-00777506795f" providerId="ADAL" clId="{7643DB49-9620-4F49-969F-2BFF86A11FCC}" dt="2023-09-13T17:42:35.971" v="725"/>
          <ac:spMkLst>
            <pc:docMk/>
            <pc:sldMk cId="877323694" sldId="446"/>
            <ac:spMk id="9" creationId="{013EF852-EF69-CF8B-104F-DF157CEA2FD0}"/>
          </ac:spMkLst>
        </pc:spChg>
        <pc:spChg chg="del">
          <ac:chgData name="Gé Verbeek" userId="20d2065d-8055-4a68-a463-00777506795f" providerId="ADAL" clId="{7643DB49-9620-4F49-969F-2BFF86A11FCC}" dt="2023-09-13T17:41:55.523" v="715" actId="478"/>
          <ac:spMkLst>
            <pc:docMk/>
            <pc:sldMk cId="877323694" sldId="446"/>
            <ac:spMk id="10" creationId="{20A56FE9-18E2-E1F9-8797-D0BB6AEEB376}"/>
          </ac:spMkLst>
        </pc:spChg>
        <pc:picChg chg="del">
          <ac:chgData name="Gé Verbeek" userId="20d2065d-8055-4a68-a463-00777506795f" providerId="ADAL" clId="{7643DB49-9620-4F49-969F-2BFF86A11FCC}" dt="2023-09-13T17:41:54.189" v="714" actId="478"/>
          <ac:picMkLst>
            <pc:docMk/>
            <pc:sldMk cId="877323694" sldId="446"/>
            <ac:picMk id="5" creationId="{83005E3F-8BA2-B871-E049-30B1FF0AD17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B7032-F0D6-4A01-845E-F640D5DCE90C}" type="datetimeFigureOut">
              <a:rPr lang="nl-NL" smtClean="0"/>
              <a:t>13-9-2023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04F1-D7F4-4979-9173-69F0753CB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0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F02E0-DB6B-495D-8684-7297BB1858EF}" type="datetimeFigureOut">
              <a:rPr lang="nl-NL" smtClean="0"/>
              <a:t>13-9-2023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2AE81-861B-4764-8A92-10FE93FC7A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702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41269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https://www.30mhz.com/nl/nieuws/monitor-vpd-in-je-kas/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2AE81-861B-4764-8A92-10FE93FC7A5B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8831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https://www.30mhz.com/nl/nieuws/monitor-vpd-in-je-kas/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2AE81-861B-4764-8A92-10FE93FC7A5B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5164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https://www.30mhz.com/nl/nieuws/monitor-vpd-in-je-kas/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2AE81-861B-4764-8A92-10FE93FC7A5B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6039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https://www.30mhz.com/nl/nieuws/monitor-vpd-in-je-kas/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2AE81-861B-4764-8A92-10FE93FC7A5B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7201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6173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58265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https://youtu.be/9h21d6mu8A4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2AE81-861B-4764-8A92-10FE93FC7A5B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7628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https://www.30mhz.com/nl/nieuws/monitor-vpd-in-je-kas/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2AE81-861B-4764-8A92-10FE93FC7A5B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9346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https://www.30mhz.com/nl/nieuws/monitor-vpd-in-je-kas/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2AE81-861B-4764-8A92-10FE93FC7A5B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137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https://www.30mhz.com/nl/nieuws/monitor-vpd-in-je-kas/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2AE81-861B-4764-8A92-10FE93FC7A5B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5914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https://www.30mhz.com/nl/nieuws/monitor-vpd-in-je-kas/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2AE81-861B-4764-8A92-10FE93FC7A5B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3804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https://www.30mhz.com/nl/nieuws/monitor-vpd-in-je-kas/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2AE81-861B-4764-8A92-10FE93FC7A5B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9292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https://www.30mhz.com/nl/nieuws/monitor-vpd-in-je-kas/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2AE81-861B-4764-8A92-10FE93FC7A5B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6506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 userDrawn="1"/>
        </p:nvSpPr>
        <p:spPr>
          <a:xfrm>
            <a:off x="1087655" y="6098221"/>
            <a:ext cx="6240021" cy="4571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 userDrawn="1"/>
        </p:nvSpPr>
        <p:spPr>
          <a:xfrm>
            <a:off x="1130533" y="6142150"/>
            <a:ext cx="59632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yspot.ontwikkelcentrum.nl/Security/XcasLD/Login.aspx?redirecturl=%2Fpages%2Fld%2FSecure%2FMyLicenses.a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C0POANU6ksQ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736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1099190" y="675730"/>
            <a:ext cx="574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b="1" dirty="0">
                <a:solidFill>
                  <a:prstClr val="black"/>
                </a:solidFill>
                <a:latin typeface="Calibri"/>
              </a:rPr>
              <a:t>Huidmondjes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1099189" y="1921427"/>
            <a:ext cx="8115831" cy="3993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We kunnen huidmondjes zien als kleppen die worden bedient door hydraulische druk.</a:t>
            </a:r>
          </a:p>
          <a:p>
            <a:pPr>
              <a:defRPr/>
            </a:pPr>
            <a:endParaRPr lang="nl-NL" sz="2400" dirty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Onder invloed van licht (vooral blauw), worden K+ ionen door zogenaamde kaliumpompjes in de sluitcellen gebracht.</a:t>
            </a:r>
          </a:p>
          <a:p>
            <a:pPr>
              <a:defRPr/>
            </a:pPr>
            <a:endParaRPr lang="nl-NL" sz="2400" dirty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Gevolg is dat de osmotische druk toeneemt en water wordt aangetrokken uit omringend weefsel. Gevolg is dat de huidmondjes open gaan.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720BE5B-3505-409C-9BE2-8575B19E56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19" t="24599" r="14089"/>
          <a:stretch/>
        </p:blipFill>
        <p:spPr>
          <a:xfrm>
            <a:off x="9215019" y="254000"/>
            <a:ext cx="2752111" cy="166742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0FE71CF-18AC-F8D8-53B4-BA72F9EC0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5771" y="4102860"/>
            <a:ext cx="3116229" cy="219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6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1099190" y="675730"/>
            <a:ext cx="574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b="1" dirty="0">
                <a:solidFill>
                  <a:prstClr val="black"/>
                </a:solidFill>
                <a:latin typeface="Calibri"/>
              </a:rPr>
              <a:t>Huidmondjes.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1160287" y="1948060"/>
            <a:ext cx="62636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In het donker zijn de kaliumpompjes niet actief en zal de concentratie van K+ ionen afnemen.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2400" dirty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Het gevolg is dat de turgor afneemt en de huidmondjes sluiten.</a:t>
            </a:r>
          </a:p>
          <a:p>
            <a:pPr>
              <a:defRPr/>
            </a:pPr>
            <a:endParaRPr lang="nl-NL" sz="2400" dirty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De huidmondjes zijn dus overdag geopend onder invloed van licht en ‘s nachts gesloten onder gebrek aan licht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FEB3822-A4AD-4034-AD8C-F6ED18CF1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7167" y="401954"/>
            <a:ext cx="3246683" cy="242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2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1099190" y="675730"/>
            <a:ext cx="574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b="1" dirty="0">
                <a:solidFill>
                  <a:prstClr val="black"/>
                </a:solidFill>
                <a:latin typeface="Calibri"/>
              </a:rPr>
              <a:t>Huidmondjes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1099190" y="1535105"/>
            <a:ext cx="6856249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400" dirty="0">
                <a:solidFill>
                  <a:prstClr val="black"/>
                </a:solidFill>
                <a:latin typeface="Calibri"/>
              </a:rPr>
              <a:t>Heb je echter een water tekort in het blad (stres), dan kan de turgor  niet op niveau gehouden worden en zullen de huidmondjes  sluiten, ondanks de hoge concentratie K+ ionen.</a:t>
            </a:r>
          </a:p>
          <a:p>
            <a:pPr>
              <a:defRPr/>
            </a:pPr>
            <a:endParaRPr lang="nl-NL" sz="2400" dirty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endParaRPr lang="nl-NL" sz="2400" dirty="0">
              <a:solidFill>
                <a:prstClr val="black"/>
              </a:solidFill>
              <a:latin typeface="Calibri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Calibri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6F97563-99BF-43BD-95D5-B657FB55B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503" y="3309971"/>
            <a:ext cx="4712018" cy="339429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5B97973-B6E3-E83F-202F-E0770D966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777" y="153735"/>
            <a:ext cx="3745711" cy="200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4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1099190" y="675730"/>
            <a:ext cx="574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b="1" dirty="0">
                <a:solidFill>
                  <a:prstClr val="black"/>
                </a:solidFill>
                <a:latin typeface="Calibri"/>
              </a:rPr>
              <a:t>Huidmondjes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1099190" y="1969832"/>
            <a:ext cx="6263640" cy="436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Het openen en sluiten van de huidmondjes heeft ook te maken met de interne biologische klok</a:t>
            </a:r>
          </a:p>
          <a:p>
            <a:pPr>
              <a:defRPr/>
            </a:pPr>
            <a:endParaRPr lang="nl-NL" sz="2400" dirty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Als planten plotseling voor lange tijd in het donker worden geplaatst, zullen de huidmondjes toch de neiging hebben zich te openen en sluiten in hun dagelijks ritme.</a:t>
            </a:r>
          </a:p>
          <a:p>
            <a:pPr>
              <a:defRPr/>
            </a:pPr>
            <a:endParaRPr lang="nl-NL" sz="2400" dirty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Pas na een paar dagen verdwijnt dit ritme</a:t>
            </a:r>
          </a:p>
          <a:p>
            <a:pPr indent="-214313">
              <a:buFont typeface="Arial" panose="020B0604020202020204" pitchFamily="34" charset="0"/>
              <a:buChar char="•"/>
              <a:defRPr/>
            </a:pPr>
            <a:endParaRPr lang="nl-NL" sz="2400" dirty="0">
              <a:solidFill>
                <a:prstClr val="black"/>
              </a:solidFill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EFD9487-4C8A-48E1-AA78-FF657D169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5665" y="4074161"/>
            <a:ext cx="3463648" cy="215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3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1099190" y="675730"/>
            <a:ext cx="574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b="1" dirty="0">
                <a:solidFill>
                  <a:prstClr val="black"/>
                </a:solidFill>
                <a:latin typeface="Calibri"/>
              </a:rPr>
              <a:t>Huidmondjes en C02.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1160287" y="1948060"/>
            <a:ext cx="62636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De huidmondjes zorgen voor een optimale balans tussen CO2 opname en waterverlies.</a:t>
            </a:r>
          </a:p>
          <a:p>
            <a:pPr>
              <a:defRPr/>
            </a:pPr>
            <a:endParaRPr lang="nl-NL" sz="2400" dirty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Als er voldoende water beschikbaar is om een hoge verdampingssnelheid te handhaven, blijven de huidmondjes open ongeacht de CO2 concentratie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E22CDAB-ABAA-4EB2-A236-D7929311F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060" y="675730"/>
            <a:ext cx="3657920" cy="211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7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1099190" y="675730"/>
            <a:ext cx="574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b="1" dirty="0">
                <a:solidFill>
                  <a:prstClr val="black"/>
                </a:solidFill>
                <a:latin typeface="Calibri"/>
              </a:rPr>
              <a:t>Huidmondjes en C02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1160287" y="1948060"/>
            <a:ext cx="626364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Als vanwege een te hoge instraling het water schaarser wordt , zal de opening van de huidmondjes afnemen.</a:t>
            </a:r>
          </a:p>
          <a:p>
            <a:pPr>
              <a:defRPr/>
            </a:pPr>
            <a:endParaRPr lang="nl-NL" sz="2400" dirty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Als hierdoor het CO2 niveau in het huidmondje te laag wordt (door fotosynthese) zullen de huidmondjes minder ver sluiten </a:t>
            </a:r>
            <a:r>
              <a:rPr lang="nl-NL" sz="2400" dirty="0" err="1">
                <a:solidFill>
                  <a:prstClr val="black"/>
                </a:solidFill>
                <a:latin typeface="+mj-lt"/>
              </a:rPr>
              <a:t>ivm</a:t>
            </a:r>
            <a:r>
              <a:rPr lang="nl-NL" sz="2400" dirty="0">
                <a:solidFill>
                  <a:prstClr val="black"/>
                </a:solidFill>
                <a:latin typeface="+mj-lt"/>
              </a:rPr>
              <a:t> de CO2 opname.</a:t>
            </a:r>
          </a:p>
          <a:p>
            <a:pPr>
              <a:defRPr/>
            </a:pPr>
            <a:endParaRPr lang="nl-NL" sz="2400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nl-NL" sz="2400" dirty="0">
              <a:solidFill>
                <a:prstClr val="black"/>
              </a:solidFill>
              <a:latin typeface="Calibri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Calibri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3ED0B4E-F8BB-439A-B816-0F972F3D2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842" y="3881120"/>
            <a:ext cx="4795265" cy="245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5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1099190" y="675730"/>
            <a:ext cx="574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b="1" dirty="0">
                <a:solidFill>
                  <a:prstClr val="black"/>
                </a:solidFill>
                <a:latin typeface="Calibri"/>
              </a:rPr>
              <a:t>Huidmondjes en C02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1160287" y="1948060"/>
            <a:ext cx="626364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Dit betekent dat bij een hoge CO2 concentratie in de kas de huidmondjes eerder en verder kunnen sluiten  tegen uitdroging en de planten desondanks genoeg CO2 kunnen opnemen.</a:t>
            </a:r>
          </a:p>
          <a:p>
            <a:pPr>
              <a:defRPr/>
            </a:pPr>
            <a:endParaRPr lang="nl-NL" sz="2400" dirty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Op deze manier neemt de luchtvochtigheid in de kas echter ook af en stijgt de kastemperatuur door mindere verdamping</a:t>
            </a:r>
          </a:p>
          <a:p>
            <a:pPr>
              <a:defRPr/>
            </a:pPr>
            <a:endParaRPr lang="nl-NL" sz="2400" dirty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Dus te veel CO2 doseren onder hoge instraling kan een negatief effect hebben</a:t>
            </a:r>
            <a:r>
              <a:rPr lang="nl-NL" sz="2400" dirty="0">
                <a:solidFill>
                  <a:prstClr val="black"/>
                </a:solidFill>
                <a:latin typeface="Calibri"/>
              </a:rPr>
              <a:t>. </a:t>
            </a:r>
          </a:p>
          <a:p>
            <a:pPr>
              <a:defRPr/>
            </a:pPr>
            <a:endParaRPr lang="nl-NL" sz="2400" dirty="0">
              <a:solidFill>
                <a:prstClr val="black"/>
              </a:solidFill>
              <a:latin typeface="Calibri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Calibri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Expertise_Fotosynthese &amp; Plant Response – Plant Dynamics">
            <a:extLst>
              <a:ext uri="{FF2B5EF4-FFF2-40B4-BE49-F238E27FC236}">
                <a16:creationId xmlns:a16="http://schemas.microsoft.com/office/drawing/2014/main" id="{D69BFF85-1256-4E05-A7EA-F11D4463F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111" y="4409440"/>
            <a:ext cx="4299889" cy="220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46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1099190" y="675730"/>
            <a:ext cx="574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b="1">
                <a:solidFill>
                  <a:prstClr val="black"/>
                </a:solidFill>
                <a:latin typeface="Calibri"/>
              </a:rPr>
              <a:t>Huidmondjes en C02</a:t>
            </a:r>
            <a:endParaRPr lang="nl-NL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1160287" y="1948060"/>
            <a:ext cx="6263640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Een betere manier om fotosynthese te bevorderen is luchtramen meer gesloten houden.</a:t>
            </a:r>
          </a:p>
          <a:p>
            <a:pPr>
              <a:defRPr/>
            </a:pPr>
            <a:endParaRPr lang="nl-NL" sz="2400" dirty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Dit zorgt voor een hoge relatieve luchtvochtigheid die de huidmondjes open houdt en tegelijkertijd het verlies aan CO2 vermindert.</a:t>
            </a:r>
          </a:p>
          <a:p>
            <a:pPr indent="-214313">
              <a:buFont typeface="Arial" panose="020B0604020202020204" pitchFamily="34" charset="0"/>
              <a:buChar char="•"/>
              <a:defRPr/>
            </a:pPr>
            <a:endParaRPr lang="nl-NL" sz="2400" dirty="0">
              <a:solidFill>
                <a:prstClr val="black"/>
              </a:solidFill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B2A5B7A-7862-40AD-BCED-229858FCF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290" y="4389121"/>
            <a:ext cx="3594618" cy="224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1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1099190" y="675730"/>
            <a:ext cx="574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b="1" dirty="0">
                <a:solidFill>
                  <a:prstClr val="black"/>
                </a:solidFill>
                <a:latin typeface="Calibri"/>
              </a:rPr>
              <a:t>Huidmondjes in de nacht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1099190" y="1646219"/>
            <a:ext cx="7708505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De geaccepteerde regel is dat de huidmondjes worden geopend onder invloed van (blauw) licht.</a:t>
            </a:r>
          </a:p>
          <a:p>
            <a:pPr indent="-214313">
              <a:buFont typeface="Arial" panose="020B0604020202020204" pitchFamily="34" charset="0"/>
              <a:buChar char="•"/>
              <a:defRPr/>
            </a:pPr>
            <a:endParaRPr lang="nl-NL" sz="2400" dirty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Er wordt dus aangenomen dat de huidmondjes </a:t>
            </a:r>
            <a:br>
              <a:rPr lang="nl-NL" sz="2400" dirty="0">
                <a:solidFill>
                  <a:prstClr val="black"/>
                </a:solidFill>
                <a:latin typeface="+mj-lt"/>
              </a:rPr>
            </a:br>
            <a:r>
              <a:rPr lang="nl-NL" sz="2400" dirty="0">
                <a:solidFill>
                  <a:prstClr val="black"/>
                </a:solidFill>
                <a:latin typeface="+mj-lt"/>
              </a:rPr>
              <a:t>‘s nachts volledig gesloten zijn en dat er geen waterdamp aan de bladeren kan ontsnappen.</a:t>
            </a:r>
          </a:p>
          <a:p>
            <a:pPr>
              <a:defRPr/>
            </a:pPr>
            <a:endParaRPr lang="nl-NL" sz="2400" dirty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Toch verdampt een volgroeid tomatengewas 2g g/m2/u in de nacht.</a:t>
            </a:r>
          </a:p>
          <a:p>
            <a:pPr>
              <a:defRPr/>
            </a:pPr>
            <a:endParaRPr lang="nl-NL" sz="2400" dirty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Conclusie is dat de opening van de huidmondjes in de nacht geen of een gering effect heeft op de verdampingssnelheid gedurende de nacht 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Calibri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C1F2626-F076-4937-BEFE-B0460F612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469" y="33892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4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1099190" y="675730"/>
            <a:ext cx="574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b="1" dirty="0">
                <a:solidFill>
                  <a:prstClr val="black"/>
                </a:solidFill>
                <a:latin typeface="Calibri"/>
              </a:rPr>
              <a:t>Opdrachten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1099190" y="1646219"/>
            <a:ext cx="10504546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2400" dirty="0"/>
              <a:t>Ga naar De Groene Wereld (voorheen ontwikkelingscentrum) of klik op deze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hlinkClick r:id="rId3"/>
              </a:rPr>
              <a:t>https://myspot.ontwikkelcentrum.nl/Security/XcasLD/Login.aspx?redirecturl=%2Fpages%2Fld%2FSecure%2FMyLicenses.aspx</a:t>
            </a: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br>
              <a:rPr lang="nl-NL" sz="2400" dirty="0"/>
            </a:b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Calibri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96A5A7B-0FF2-CD1A-219D-34CF9B615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094" y="3376328"/>
            <a:ext cx="5175504" cy="2505444"/>
          </a:xfrm>
          <a:prstGeom prst="rect">
            <a:avLst/>
          </a:prstGeom>
        </p:spPr>
      </p:pic>
      <p:sp>
        <p:nvSpPr>
          <p:cNvPr id="7" name="Pijl: omlaag 6">
            <a:extLst>
              <a:ext uri="{FF2B5EF4-FFF2-40B4-BE49-F238E27FC236}">
                <a16:creationId xmlns:a16="http://schemas.microsoft.com/office/drawing/2014/main" id="{60AF0608-3B75-E410-C8BD-D8F7FCE7A9DA}"/>
              </a:ext>
            </a:extLst>
          </p:cNvPr>
          <p:cNvSpPr/>
          <p:nvPr/>
        </p:nvSpPr>
        <p:spPr>
          <a:xfrm rot="2871981">
            <a:off x="5973692" y="3432751"/>
            <a:ext cx="244616" cy="104421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0000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27F695C-EAE0-B01B-7387-4C1945F7548B}"/>
              </a:ext>
            </a:extLst>
          </p:cNvPr>
          <p:cNvSpPr txBox="1"/>
          <p:nvPr/>
        </p:nvSpPr>
        <p:spPr>
          <a:xfrm>
            <a:off x="1284732" y="6270711"/>
            <a:ext cx="6099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Klik op aanmelden via jouw eigen school</a:t>
            </a:r>
          </a:p>
        </p:txBody>
      </p:sp>
    </p:spTree>
    <p:extLst>
      <p:ext uri="{BB962C8B-B14F-4D97-AF65-F5344CB8AC3E}">
        <p14:creationId xmlns:p14="http://schemas.microsoft.com/office/powerpoint/2010/main" val="3882767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5BF33C1D-068A-4FDD-AE17-E6B3983E61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b="1"/>
              <a:t>Aftrap</a:t>
            </a:r>
          </a:p>
        </p:txBody>
      </p:sp>
      <p:pic>
        <p:nvPicPr>
          <p:cNvPr id="4099" name="Afbeelding 6">
            <a:extLst>
              <a:ext uri="{FF2B5EF4-FFF2-40B4-BE49-F238E27FC236}">
                <a16:creationId xmlns:a16="http://schemas.microsoft.com/office/drawing/2014/main" id="{75FAD6AD-3C9B-492F-9EB2-0AAC95823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Afbeelding 3">
            <a:extLst>
              <a:ext uri="{FF2B5EF4-FFF2-40B4-BE49-F238E27FC236}">
                <a16:creationId xmlns:a16="http://schemas.microsoft.com/office/drawing/2014/main" id="{08AD22CF-237A-4C8F-AAD3-DEDB17470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04938"/>
            <a:ext cx="9144000" cy="51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1099190" y="692130"/>
            <a:ext cx="574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b="1" dirty="0">
                <a:solidFill>
                  <a:prstClr val="black"/>
                </a:solidFill>
                <a:latin typeface="Calibri"/>
              </a:rPr>
              <a:t>Opdrachten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1099190" y="1646219"/>
            <a:ext cx="836485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Calibri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94822D3-B5A4-D58F-39C0-DC654DB6F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190" y="1356132"/>
            <a:ext cx="4728729" cy="2490671"/>
          </a:xfrm>
          <a:prstGeom prst="rect">
            <a:avLst/>
          </a:prstGeom>
        </p:spPr>
      </p:pic>
      <p:sp>
        <p:nvSpPr>
          <p:cNvPr id="8" name="Pijl: omlaag 7">
            <a:extLst>
              <a:ext uri="{FF2B5EF4-FFF2-40B4-BE49-F238E27FC236}">
                <a16:creationId xmlns:a16="http://schemas.microsoft.com/office/drawing/2014/main" id="{D995785A-F9D2-7DCE-5146-D647D7B6109E}"/>
              </a:ext>
            </a:extLst>
          </p:cNvPr>
          <p:cNvSpPr/>
          <p:nvPr/>
        </p:nvSpPr>
        <p:spPr>
          <a:xfrm rot="2379963">
            <a:off x="3700353" y="861570"/>
            <a:ext cx="950976" cy="281579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13EF852-EF69-CF8B-104F-DF157CEA2FD0}"/>
              </a:ext>
            </a:extLst>
          </p:cNvPr>
          <p:cNvSpPr txBox="1"/>
          <p:nvPr/>
        </p:nvSpPr>
        <p:spPr>
          <a:xfrm>
            <a:off x="1099190" y="4169664"/>
            <a:ext cx="7020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Zoek hier naar Zone college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5663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1099190" y="692130"/>
            <a:ext cx="574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b="1" dirty="0">
                <a:solidFill>
                  <a:prstClr val="black"/>
                </a:solidFill>
                <a:latin typeface="Calibri"/>
              </a:rPr>
              <a:t>Opdrachten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1099190" y="1646219"/>
            <a:ext cx="836485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Calibri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13EF852-EF69-CF8B-104F-DF157CEA2FD0}"/>
              </a:ext>
            </a:extLst>
          </p:cNvPr>
          <p:cNvSpPr txBox="1"/>
          <p:nvPr/>
        </p:nvSpPr>
        <p:spPr>
          <a:xfrm>
            <a:off x="1099190" y="4169664"/>
            <a:ext cx="7020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Zet hier je gebruikersnaam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Daarna je wachtwoord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37DFB05-06E4-5DC6-B840-D583AAC82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762" y="1425884"/>
            <a:ext cx="3408395" cy="2743780"/>
          </a:xfrm>
          <a:prstGeom prst="rect">
            <a:avLst/>
          </a:prstGeom>
        </p:spPr>
      </p:pic>
      <p:sp>
        <p:nvSpPr>
          <p:cNvPr id="8" name="Pijl: omlaag 7">
            <a:extLst>
              <a:ext uri="{FF2B5EF4-FFF2-40B4-BE49-F238E27FC236}">
                <a16:creationId xmlns:a16="http://schemas.microsoft.com/office/drawing/2014/main" id="{D995785A-F9D2-7DCE-5146-D647D7B6109E}"/>
              </a:ext>
            </a:extLst>
          </p:cNvPr>
          <p:cNvSpPr/>
          <p:nvPr/>
        </p:nvSpPr>
        <p:spPr>
          <a:xfrm rot="2379963">
            <a:off x="4032096" y="238322"/>
            <a:ext cx="950976" cy="281579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9958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1099190" y="692130"/>
            <a:ext cx="574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b="1" dirty="0">
                <a:solidFill>
                  <a:prstClr val="black"/>
                </a:solidFill>
                <a:latin typeface="Calibri"/>
              </a:rPr>
              <a:t>Opdrachten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1099190" y="1646219"/>
            <a:ext cx="836485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Calibri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13EF852-EF69-CF8B-104F-DF157CEA2FD0}"/>
              </a:ext>
            </a:extLst>
          </p:cNvPr>
          <p:cNvSpPr txBox="1"/>
          <p:nvPr/>
        </p:nvSpPr>
        <p:spPr>
          <a:xfrm>
            <a:off x="1099190" y="4169664"/>
            <a:ext cx="70206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Klik op lesmateriaal toevoegen en vul je licentie 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Klik op startpagina plant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DB13B35-F4D5-D859-F202-06F671CD5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190" y="1215350"/>
            <a:ext cx="6266688" cy="2857773"/>
          </a:xfrm>
          <a:prstGeom prst="rect">
            <a:avLst/>
          </a:prstGeom>
        </p:spPr>
      </p:pic>
      <p:sp>
        <p:nvSpPr>
          <p:cNvPr id="7" name="Pijl: omlaag 6">
            <a:extLst>
              <a:ext uri="{FF2B5EF4-FFF2-40B4-BE49-F238E27FC236}">
                <a16:creationId xmlns:a16="http://schemas.microsoft.com/office/drawing/2014/main" id="{B8BD99AE-53AD-26CD-8B8C-5D981982598B}"/>
              </a:ext>
            </a:extLst>
          </p:cNvPr>
          <p:cNvSpPr/>
          <p:nvPr/>
        </p:nvSpPr>
        <p:spPr>
          <a:xfrm rot="2782686">
            <a:off x="7091911" y="1497208"/>
            <a:ext cx="274320" cy="7132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: omlaag 9">
            <a:extLst>
              <a:ext uri="{FF2B5EF4-FFF2-40B4-BE49-F238E27FC236}">
                <a16:creationId xmlns:a16="http://schemas.microsoft.com/office/drawing/2014/main" id="{20A56FE9-18E2-E1F9-8797-D0BB6AEEB376}"/>
              </a:ext>
            </a:extLst>
          </p:cNvPr>
          <p:cNvSpPr/>
          <p:nvPr/>
        </p:nvSpPr>
        <p:spPr>
          <a:xfrm rot="9504707">
            <a:off x="3858768" y="3182112"/>
            <a:ext cx="566928" cy="17556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6289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1099190" y="692130"/>
            <a:ext cx="574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b="1" dirty="0">
                <a:solidFill>
                  <a:prstClr val="black"/>
                </a:solidFill>
                <a:latin typeface="Calibri"/>
              </a:rPr>
              <a:t>Opdrachten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1099190" y="1646219"/>
            <a:ext cx="836485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Calibri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13EF852-EF69-CF8B-104F-DF157CEA2FD0}"/>
              </a:ext>
            </a:extLst>
          </p:cNvPr>
          <p:cNvSpPr txBox="1"/>
          <p:nvPr/>
        </p:nvSpPr>
        <p:spPr>
          <a:xfrm>
            <a:off x="1099190" y="4169664"/>
            <a:ext cx="7020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Klik bij het blokje teeltvoorbereidingen op: ga naar leermiddelen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10D24CD-D45D-EAA3-935A-359057DE6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259" y="1215350"/>
            <a:ext cx="5973213" cy="2749937"/>
          </a:xfrm>
          <a:prstGeom prst="rect">
            <a:avLst/>
          </a:prstGeom>
        </p:spPr>
      </p:pic>
      <p:sp>
        <p:nvSpPr>
          <p:cNvPr id="10" name="Pijl: omlaag 9">
            <a:extLst>
              <a:ext uri="{FF2B5EF4-FFF2-40B4-BE49-F238E27FC236}">
                <a16:creationId xmlns:a16="http://schemas.microsoft.com/office/drawing/2014/main" id="{20A56FE9-18E2-E1F9-8797-D0BB6AEEB376}"/>
              </a:ext>
            </a:extLst>
          </p:cNvPr>
          <p:cNvSpPr/>
          <p:nvPr/>
        </p:nvSpPr>
        <p:spPr>
          <a:xfrm rot="2485379">
            <a:off x="4271040" y="2052688"/>
            <a:ext cx="676982" cy="204685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3277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1099190" y="692130"/>
            <a:ext cx="574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b="1" dirty="0">
                <a:solidFill>
                  <a:prstClr val="black"/>
                </a:solidFill>
                <a:latin typeface="Calibri"/>
              </a:rPr>
              <a:t>Opdrachten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1099190" y="1646219"/>
            <a:ext cx="836485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Calibri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13EF852-EF69-CF8B-104F-DF157CEA2FD0}"/>
              </a:ext>
            </a:extLst>
          </p:cNvPr>
          <p:cNvSpPr txBox="1"/>
          <p:nvPr/>
        </p:nvSpPr>
        <p:spPr>
          <a:xfrm>
            <a:off x="1099190" y="4352544"/>
            <a:ext cx="7020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Klik bij het blokje nieuw plantenfysiologie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ADD5B3E-264E-3BF0-B08E-84359A158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190" y="1172422"/>
            <a:ext cx="5404104" cy="2908001"/>
          </a:xfrm>
          <a:prstGeom prst="rect">
            <a:avLst/>
          </a:prstGeom>
        </p:spPr>
      </p:pic>
      <p:sp>
        <p:nvSpPr>
          <p:cNvPr id="10" name="Pijl: omlaag 9">
            <a:extLst>
              <a:ext uri="{FF2B5EF4-FFF2-40B4-BE49-F238E27FC236}">
                <a16:creationId xmlns:a16="http://schemas.microsoft.com/office/drawing/2014/main" id="{20A56FE9-18E2-E1F9-8797-D0BB6AEEB376}"/>
              </a:ext>
            </a:extLst>
          </p:cNvPr>
          <p:cNvSpPr/>
          <p:nvPr/>
        </p:nvSpPr>
        <p:spPr>
          <a:xfrm rot="2485379">
            <a:off x="2954304" y="1140358"/>
            <a:ext cx="676982" cy="204685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5957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1099190" y="692130"/>
            <a:ext cx="574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b="1" dirty="0">
                <a:solidFill>
                  <a:prstClr val="black"/>
                </a:solidFill>
                <a:latin typeface="Calibri"/>
              </a:rPr>
              <a:t>Opdrachten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1099190" y="1646219"/>
            <a:ext cx="836485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Calibri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13EF852-EF69-CF8B-104F-DF157CEA2FD0}"/>
              </a:ext>
            </a:extLst>
          </p:cNvPr>
          <p:cNvSpPr txBox="1"/>
          <p:nvPr/>
        </p:nvSpPr>
        <p:spPr>
          <a:xfrm>
            <a:off x="1099190" y="4352544"/>
            <a:ext cx="7020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Klik op de 3 streepjes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5B57C56-2CA8-D97D-A649-0AB67FDA3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190" y="1516997"/>
            <a:ext cx="3937821" cy="2316365"/>
          </a:xfrm>
          <a:prstGeom prst="rect">
            <a:avLst/>
          </a:prstGeom>
        </p:spPr>
      </p:pic>
      <p:sp>
        <p:nvSpPr>
          <p:cNvPr id="10" name="Pijl: omlaag 9">
            <a:extLst>
              <a:ext uri="{FF2B5EF4-FFF2-40B4-BE49-F238E27FC236}">
                <a16:creationId xmlns:a16="http://schemas.microsoft.com/office/drawing/2014/main" id="{20A56FE9-18E2-E1F9-8797-D0BB6AEEB376}"/>
              </a:ext>
            </a:extLst>
          </p:cNvPr>
          <p:cNvSpPr/>
          <p:nvPr/>
        </p:nvSpPr>
        <p:spPr>
          <a:xfrm rot="2485379">
            <a:off x="1691627" y="103611"/>
            <a:ext cx="676982" cy="204685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0994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1099190" y="692130"/>
            <a:ext cx="574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b="1" dirty="0">
                <a:solidFill>
                  <a:prstClr val="black"/>
                </a:solidFill>
                <a:latin typeface="Calibri"/>
              </a:rPr>
              <a:t>Opdrachten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1099190" y="1646219"/>
            <a:ext cx="836485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Calibri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13EF852-EF69-CF8B-104F-DF157CEA2FD0}"/>
              </a:ext>
            </a:extLst>
          </p:cNvPr>
          <p:cNvSpPr txBox="1"/>
          <p:nvPr/>
        </p:nvSpPr>
        <p:spPr>
          <a:xfrm>
            <a:off x="1099190" y="4352544"/>
            <a:ext cx="7020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Klik op nummer 9, Huidmondjes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dit hele hoofdstuk en bekijk de film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3005E3F-8BA2-B871-E049-30B1FF0AD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656" y="1311806"/>
            <a:ext cx="5060704" cy="2807208"/>
          </a:xfrm>
          <a:prstGeom prst="rect">
            <a:avLst/>
          </a:prstGeom>
        </p:spPr>
      </p:pic>
      <p:sp>
        <p:nvSpPr>
          <p:cNvPr id="10" name="Pijl: omlaag 9">
            <a:extLst>
              <a:ext uri="{FF2B5EF4-FFF2-40B4-BE49-F238E27FC236}">
                <a16:creationId xmlns:a16="http://schemas.microsoft.com/office/drawing/2014/main" id="{20A56FE9-18E2-E1F9-8797-D0BB6AEEB376}"/>
              </a:ext>
            </a:extLst>
          </p:cNvPr>
          <p:cNvSpPr/>
          <p:nvPr/>
        </p:nvSpPr>
        <p:spPr>
          <a:xfrm rot="2485379">
            <a:off x="2509589" y="1726015"/>
            <a:ext cx="676982" cy="204685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8705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1099190" y="692130"/>
            <a:ext cx="574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b="1" dirty="0">
                <a:solidFill>
                  <a:prstClr val="black"/>
                </a:solidFill>
                <a:latin typeface="Calibri"/>
              </a:rPr>
              <a:t>Vragen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1099190" y="1646219"/>
            <a:ext cx="836485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400" dirty="0"/>
              <a:t>Gebruik voor de vragen ook internet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nl-NL" sz="24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nl-NL" sz="2400" dirty="0"/>
              <a:t>Op welke plek van het blad zitten de meeste huidmondjes?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l-NL" sz="2400" dirty="0"/>
              <a:t>Wat is de functie van huidmondjes?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l-NL" sz="2400" dirty="0"/>
              <a:t>Noem 3 planten met veel huidmondjes, 3 planten met gemiddeld huidmondjes en 3 planten met weinig huidmondjes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l-NL" sz="2400" dirty="0"/>
              <a:t>Noem ook de plekken waar deze planten oorspronkelijk voorkomen.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l-NL" sz="2400" dirty="0"/>
              <a:t>Waarom zijn huidmondjes voor planten belangrijk?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nl-NL" sz="135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nl-NL" sz="135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7323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659B081-B505-4881-BC89-DBFD945D3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5825" y="1403809"/>
            <a:ext cx="8192571" cy="421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7691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1031287" y="773042"/>
            <a:ext cx="57415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/>
              <a:t>Lesprogramma dit blok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936398" y="2009023"/>
            <a:ext cx="69623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1: Huidmondjes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2: Fotosynthese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3: Fotosynthese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4: Excursie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5: Ademhaling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6: Biologische klok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Herfstvakantie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7: Toets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090F0AB-3877-490C-9DB3-C9E28FC06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394" y="4725144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06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1074023" y="734453"/>
            <a:ext cx="574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b="1" dirty="0">
                <a:solidFill>
                  <a:prstClr val="black"/>
                </a:solidFill>
                <a:latin typeface="Calibri"/>
              </a:rPr>
              <a:t>Lesprogramma vandaag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1161109" y="1949112"/>
            <a:ext cx="626364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rgbClr val="1E201F"/>
                </a:solidFill>
              </a:rPr>
              <a:t>Huidmondjes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rgbClr val="1E201F"/>
                </a:solidFill>
              </a:rPr>
              <a:t>Opdrachten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rgbClr val="1E201F"/>
                </a:solidFill>
              </a:rPr>
              <a:t>Afsluiting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Calibri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9818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r>
              <a:rPr lang="nl-NL" altLang="nl-NL" dirty="0"/>
              <a:t>Fotosynthese</a:t>
            </a:r>
            <a:endParaRPr lang="nl-NL" altLang="nl-NL" b="1" dirty="0"/>
          </a:p>
        </p:txBody>
      </p:sp>
      <p:pic>
        <p:nvPicPr>
          <p:cNvPr id="2" name="Onlinemedia 1">
            <a:hlinkClick r:id="" action="ppaction://media"/>
            <a:extLst>
              <a:ext uri="{FF2B5EF4-FFF2-40B4-BE49-F238E27FC236}">
                <a16:creationId xmlns:a16="http://schemas.microsoft.com/office/drawing/2014/main" id="{2DABD44B-FDA2-461F-8B0E-9B4B0441B5D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34745" y="1392572"/>
            <a:ext cx="8485930" cy="477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32154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Fotosynthese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8115110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Een goed begrip van de fotosynthese is essentieel voor iedereen die met planten omgaat!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Het is namelijk de basis van alle productie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Als hier iets mis gaat, verlopen andere processen in de plant ook niet optimaal!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66870C4-8FC5-4099-B650-79F8C8251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438" y="1393324"/>
            <a:ext cx="6464632" cy="10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4446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1160287" y="654929"/>
            <a:ext cx="574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b="1" dirty="0">
                <a:solidFill>
                  <a:prstClr val="black"/>
                </a:solidFill>
                <a:latin typeface="Calibri"/>
              </a:rPr>
              <a:t>Huidmondjes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1160287" y="1948060"/>
            <a:ext cx="6263640" cy="3993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400" dirty="0"/>
              <a:t>Het </a:t>
            </a:r>
            <a:r>
              <a:rPr lang="nl-NL" sz="2400" b="1" dirty="0"/>
              <a:t>huidmondje</a:t>
            </a:r>
            <a:r>
              <a:rPr lang="nl-NL" sz="2400" dirty="0"/>
              <a:t> (stomata) is in feite de poort van de plant naar zijn omgeving. </a:t>
            </a:r>
          </a:p>
          <a:p>
            <a:pPr>
              <a:defRPr/>
            </a:pPr>
            <a:endParaRPr lang="nl-NL" sz="2400" dirty="0"/>
          </a:p>
          <a:p>
            <a:pPr>
              <a:defRPr/>
            </a:pPr>
            <a:r>
              <a:rPr lang="nl-NL" sz="2400" dirty="0"/>
              <a:t>Daar vindt uitwisseling plaats van waterdamp, zuurstof en CO2. </a:t>
            </a:r>
          </a:p>
          <a:p>
            <a:pPr>
              <a:defRPr/>
            </a:pPr>
            <a:endParaRPr lang="nl-NL" sz="2400" dirty="0"/>
          </a:p>
          <a:p>
            <a:pPr>
              <a:defRPr/>
            </a:pPr>
            <a:r>
              <a:rPr lang="nl-NL" sz="2400" dirty="0"/>
              <a:t>De verdamping speelt een rol in de energie uitwisseling tussen plant en omgeving en zorgt ook voor aanvoer van water en nutriënten binnen in de plant.</a:t>
            </a:r>
            <a:endParaRPr lang="nl-NL" sz="2400" dirty="0">
              <a:solidFill>
                <a:prstClr val="black"/>
              </a:solidFill>
              <a:latin typeface="Calibri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DA29980-9AE4-49AB-808A-257DBBC5E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3206" y="185391"/>
            <a:ext cx="3328151" cy="296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0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1099190" y="675730"/>
            <a:ext cx="574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b="1" dirty="0">
                <a:solidFill>
                  <a:prstClr val="black"/>
                </a:solidFill>
                <a:latin typeface="Calibri"/>
              </a:rPr>
              <a:t>Huidmondjes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1160286" y="1948060"/>
            <a:ext cx="7421651" cy="3993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400" dirty="0"/>
              <a:t>Een huidmondje bestaat eigenlijk uit twee sluitcellen. Als er veel water in de sluitcellen zit, dan staan de huidmondjes open. </a:t>
            </a:r>
          </a:p>
          <a:p>
            <a:pPr>
              <a:defRPr/>
            </a:pPr>
            <a:endParaRPr lang="nl-NL" sz="2400" dirty="0"/>
          </a:p>
          <a:p>
            <a:pPr>
              <a:defRPr/>
            </a:pPr>
            <a:r>
              <a:rPr lang="nl-NL" sz="2400" dirty="0"/>
              <a:t>Zit er weinig water in de sluitcellen van het huidmondje, dan worden deze cellen een beetje slap en sluiten ze het huidmondje af. </a:t>
            </a:r>
          </a:p>
          <a:p>
            <a:pPr>
              <a:defRPr/>
            </a:pPr>
            <a:endParaRPr lang="nl-NL" sz="2400" dirty="0"/>
          </a:p>
          <a:p>
            <a:pPr>
              <a:defRPr/>
            </a:pPr>
            <a:r>
              <a:rPr lang="nl-NL" sz="2400" dirty="0"/>
              <a:t>Er kunnen dan geen stoffen de plant in of uit via de huidmondjes</a:t>
            </a:r>
            <a:r>
              <a:rPr lang="nl-NL" dirty="0"/>
              <a:t>.</a:t>
            </a:r>
            <a:endParaRPr lang="nl-NL" sz="1350" dirty="0">
              <a:solidFill>
                <a:prstClr val="black"/>
              </a:solidFill>
              <a:latin typeface="Calibri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A47E35B-8F82-4E9E-A374-A8D7093B5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700" y="4259104"/>
            <a:ext cx="3113627" cy="209341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33684B8-47C4-457D-9F73-15909C8DE3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398" r="11570"/>
          <a:stretch/>
        </p:blipFill>
        <p:spPr>
          <a:xfrm>
            <a:off x="8763700" y="286726"/>
            <a:ext cx="3113627" cy="262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0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1099190" y="675730"/>
            <a:ext cx="574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b="1" dirty="0">
                <a:solidFill>
                  <a:prstClr val="black"/>
                </a:solidFill>
                <a:latin typeface="Calibri"/>
              </a:rPr>
              <a:t>Huidmondjes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1099190" y="1756603"/>
            <a:ext cx="7455207" cy="510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De opening van de huidmondjes wordt geregeld door de sluitcellen.</a:t>
            </a:r>
          </a:p>
          <a:p>
            <a:pPr>
              <a:defRPr/>
            </a:pPr>
            <a:endParaRPr lang="nl-NL" sz="2400" dirty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De vorm van deze cellen verandert onder invloed van interne waterdruk, </a:t>
            </a:r>
            <a:r>
              <a:rPr lang="nl-NL" sz="2400" b="1" dirty="0">
                <a:solidFill>
                  <a:prstClr val="black"/>
                </a:solidFill>
                <a:latin typeface="+mj-lt"/>
              </a:rPr>
              <a:t>turgor</a:t>
            </a:r>
            <a:r>
              <a:rPr lang="nl-NL" sz="2400" dirty="0">
                <a:solidFill>
                  <a:prstClr val="black"/>
                </a:solidFill>
                <a:latin typeface="+mj-lt"/>
              </a:rPr>
              <a:t> genoemd.</a:t>
            </a:r>
          </a:p>
          <a:p>
            <a:pPr>
              <a:defRPr/>
            </a:pPr>
            <a:endParaRPr lang="nl-NL" sz="2400" dirty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Is de turgor laag, dan liggen de sluitcellen tegen elkaar aan en zijn de huidmondjes gesloten.</a:t>
            </a:r>
          </a:p>
          <a:p>
            <a:pPr>
              <a:defRPr/>
            </a:pPr>
            <a:endParaRPr lang="nl-NL" sz="2400" dirty="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Is de turgor hoog, dan worden de cellen aan 1 kant uitgerekt ( de andere kant heeft een versterkte wand).</a:t>
            </a:r>
          </a:p>
          <a:p>
            <a:pPr>
              <a:defRPr/>
            </a:pPr>
            <a:r>
              <a:rPr lang="nl-NL" sz="2400" dirty="0">
                <a:solidFill>
                  <a:prstClr val="black"/>
                </a:solidFill>
                <a:latin typeface="+mj-lt"/>
              </a:rPr>
              <a:t>Hierdoor buigen de sluitcellen in de vorm van een banaan en staan de huidmondjes open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E328A8D-7BD9-4A50-9E91-6C33F3078A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98" r="11570"/>
          <a:stretch/>
        </p:blipFill>
        <p:spPr>
          <a:xfrm>
            <a:off x="8688427" y="125835"/>
            <a:ext cx="3140050" cy="265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7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zone college.potx" id="{289ACBD9-B65D-4D7B-8071-B2DBE1A5FCCC}" vid="{1C56739D-5687-4AE6-9ABE-B211D9D1870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1D3699BCA81B46AD60454B87AB9121" ma:contentTypeVersion="14" ma:contentTypeDescription="Een nieuw document maken." ma:contentTypeScope="" ma:versionID="0a34a757d3835aa962b5ea0e60445053">
  <xsd:schema xmlns:xsd="http://www.w3.org/2001/XMLSchema" xmlns:xs="http://www.w3.org/2001/XMLSchema" xmlns:p="http://schemas.microsoft.com/office/2006/metadata/properties" xmlns:ns3="88fa185b-b6f4-4426-890a-edc6532e8d4f" xmlns:ns4="521c7c86-cc27-4cef-8605-4ebb03422227" targetNamespace="http://schemas.microsoft.com/office/2006/metadata/properties" ma:root="true" ma:fieldsID="386822e88eac53b09937f43d73668aaf" ns3:_="" ns4:_="">
    <xsd:import namespace="88fa185b-b6f4-4426-890a-edc6532e8d4f"/>
    <xsd:import namespace="521c7c86-cc27-4cef-8605-4ebb034222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fa185b-b6f4-4426-890a-edc6532e8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c7c86-cc27-4cef-8605-4ebb0342222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B284A7-9163-40EF-97FE-15B6724D93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fa185b-b6f4-4426-890a-edc6532e8d4f"/>
    <ds:schemaRef ds:uri="521c7c86-cc27-4cef-8605-4ebb034222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11434F-F084-4432-98AC-FC021F046F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CA19EB-BADE-474A-91BD-35E5F319F469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88fa185b-b6f4-4426-890a-edc6532e8d4f"/>
    <ds:schemaRef ds:uri="521c7c86-cc27-4cef-8605-4ebb03422227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zone college</Template>
  <TotalTime>3387</TotalTime>
  <Words>1089</Words>
  <Application>Microsoft Office PowerPoint</Application>
  <PresentationFormat>Breedbeeld</PresentationFormat>
  <Paragraphs>172</Paragraphs>
  <Slides>28</Slides>
  <Notes>14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1" baseType="lpstr">
      <vt:lpstr>Arial</vt:lpstr>
      <vt:lpstr>Calibri</vt:lpstr>
      <vt:lpstr>Kantoorthema</vt:lpstr>
      <vt:lpstr>PowerPoint-presentatie</vt:lpstr>
      <vt:lpstr>Aftrap</vt:lpstr>
      <vt:lpstr>PowerPoint-presentatie</vt:lpstr>
      <vt:lpstr>PowerPoint-presentatie</vt:lpstr>
      <vt:lpstr>Fotosynthese</vt:lpstr>
      <vt:lpstr>Fotosynthese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Gé Verbeek</dc:creator>
  <cp:lastModifiedBy>Gé Verbeek</cp:lastModifiedBy>
  <cp:revision>109</cp:revision>
  <dcterms:created xsi:type="dcterms:W3CDTF">2020-11-10T08:38:03Z</dcterms:created>
  <dcterms:modified xsi:type="dcterms:W3CDTF">2023-09-13T17:46:25Z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0x010100CF1D3699BCA81B46AD60454B87AB9121</vt:lpwstr>
  </property>
</Properties>
</file>